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 smtClean="0"/>
              <a:t>24.11.2017.</a:t>
            </a:r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3CC06-492B-4E22-AF92-D4B90AF6445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342833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v-LV" smtClean="0"/>
              <a:t>24.11.2017.</a:t>
            </a:r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2E8BB-9BA0-465A-88FA-5B676831DBC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84477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2E8BB-9BA0-465A-88FA-5B676831DBC7}" type="slidenum">
              <a:rPr lang="lv-LV" smtClean="0"/>
              <a:t>1</a:t>
            </a:fld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lv-LV" smtClean="0"/>
              <a:t>24.11.2017.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73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6815-FA7F-4831-A2BC-A3FEB9E186C2}" type="datetime1">
              <a:rPr lang="lv-LV" smtClean="0"/>
              <a:t>21.11.2017.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6199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CB66-98C8-426F-8FDF-301B083DA6F1}" type="datetime1">
              <a:rPr lang="lv-LV" smtClean="0"/>
              <a:t>21.11.2017.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482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46A2-5CBD-4DDA-A3F8-46546CCA9204}" type="datetime1">
              <a:rPr lang="lv-LV" smtClean="0"/>
              <a:t>21.11.2017.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449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798E-5632-4029-802D-9E15A123F570}" type="datetime1">
              <a:rPr lang="lv-LV" smtClean="0"/>
              <a:t>21.11.2017.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609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19629-17B8-43EE-9398-8CE8589EC4FA}" type="datetime1">
              <a:rPr lang="lv-LV" smtClean="0"/>
              <a:t>21.11.2017.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944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8EEB6-8028-4A9A-A0F3-3EDA1D1656DE}" type="datetime1">
              <a:rPr lang="lv-LV" smtClean="0"/>
              <a:t>21.11.2017.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213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76AD-E754-4306-A51B-C219461BFA6E}" type="datetime1">
              <a:rPr lang="lv-LV" smtClean="0"/>
              <a:t>21.11.2017.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841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217F-D5C2-4D6E-886D-8A4C0D906E7E}" type="datetime1">
              <a:rPr lang="lv-LV" smtClean="0"/>
              <a:t>21.11.2017.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319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E474-52E3-4EEC-9039-EA588C3124AE}" type="datetime1">
              <a:rPr lang="lv-LV" smtClean="0"/>
              <a:t>21.11.2017.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235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439B-E6CC-436E-9C2B-DB87EFC5F9A8}" type="datetime1">
              <a:rPr lang="lv-LV" smtClean="0"/>
              <a:t>21.11.2017.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635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8D8E-E9F8-4AE8-A650-8084D6B77BAD}" type="datetime1">
              <a:rPr lang="lv-LV" smtClean="0"/>
              <a:t>21.11.2017.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1714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55245-A91D-4AA1-9E97-9C257594B90D}" type="datetime1">
              <a:rPr lang="lv-LV" smtClean="0"/>
              <a:t>21.11.2017.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2A98-39FC-48E2-B305-A26A7E60FEA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325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66755"/>
              </p:ext>
            </p:extLst>
          </p:nvPr>
        </p:nvGraphicFramePr>
        <p:xfrm>
          <a:off x="1119928" y="3602169"/>
          <a:ext cx="9376410" cy="208737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347470"/>
                <a:gridCol w="1714500"/>
                <a:gridCol w="63144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9:00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Reģistrēšanās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Vidzemes Augstskolas foajē, Cēsu ielā 4</a:t>
                      </a:r>
                      <a:endParaRPr lang="lv-LV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9:30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Konferences atklāšana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Vidzemes Augstskolas rektora Gata Krūmiņa uzruna</a:t>
                      </a:r>
                      <a:endParaRPr lang="lv-LV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Konferenču zāle (C 129)</a:t>
                      </a:r>
                      <a:endParaRPr lang="lv-LV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9:45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Ziņojumi sekcijās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INŽENIERZINĀTNES (C 229)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 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 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KOMUNIKĀCIJA, PĀRVALDĪBA, IZGLĪTĪBA (C 129)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 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>
                          <a:effectLst/>
                        </a:rPr>
                        <a:t> 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TŪRISMS UN ATPŪTA (C 304+305)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289579" y="21277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179" y="163513"/>
            <a:ext cx="43243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119928" y="1553928"/>
            <a:ext cx="937641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lv-LV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VIDZEMES AUGSTSKOLAS</a:t>
            </a:r>
            <a:endParaRPr kumimoji="0" lang="lv-LV" altLang="lv-L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lv-LV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 STUDENTU PĒTNIECISKO DARBU KONFERENCE</a:t>
            </a:r>
            <a:endParaRPr kumimoji="0" lang="lv-LV" altLang="lv-L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Piektdien, 2017. gada 24. novembrī</a:t>
            </a:r>
            <a:endParaRPr kumimoji="0" lang="lv-LV" altLang="lv-L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9:00 – 14:00</a:t>
            </a:r>
            <a:endParaRPr kumimoji="0" lang="lv-LV" altLang="lv-L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lv-LV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Valmierā, Cēsu ielā 4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lv-LV" altLang="lv-L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lv-LV" altLang="lv-LV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DIENAS KĀRTĪBA</a:t>
            </a:r>
            <a:endParaRPr kumimoji="0" lang="lv-LV" altLang="lv-L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lv-LV" altLang="lv-LV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61138"/>
              </p:ext>
            </p:extLst>
          </p:nvPr>
        </p:nvGraphicFramePr>
        <p:xfrm>
          <a:off x="558801" y="1058969"/>
          <a:ext cx="11192931" cy="531662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252438"/>
                <a:gridCol w="1884565"/>
                <a:gridCol w="3345252"/>
                <a:gridCol w="2224260"/>
                <a:gridCol w="2486416"/>
              </a:tblGrid>
              <a:tr h="373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Uzstāšanās laiks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Autora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vārds, uzvārds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Tēma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Darba vadītājs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Augstskola 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studiju programma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54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9:45 – </a:t>
                      </a:r>
                      <a:r>
                        <a:rPr lang="lv-LV" sz="1300" dirty="0" smtClean="0">
                          <a:effectLst/>
                        </a:rPr>
                        <a:t>10:00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Anda Arkliņa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Potenciālo Baltijas valstu tūristu profils: auto tūrisma segmenta izpēte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ViA lektore, Mg. geogr.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Iveta Druva-Druvaskalne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ViA, Bakalaura studiju programma „Tūrisma organizācija un vadība”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733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10:00 – 10:15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Ieva Gredzena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Nozīmīgu cilvēku biogrāfijas iesaiste gida stāstījumā: Niklāva Strunkes Romas un </a:t>
                      </a:r>
                      <a:r>
                        <a:rPr lang="lv-LV" sz="1300" dirty="0" err="1">
                          <a:effectLst/>
                        </a:rPr>
                        <a:t>Lacio</a:t>
                      </a:r>
                      <a:r>
                        <a:rPr lang="lv-LV" sz="1300" dirty="0">
                          <a:effectLst/>
                        </a:rPr>
                        <a:t> reģiona ceļojumu piemērs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profesors, Dr. art.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Jānis Kalnačs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ViA, Bakalaura studiju programma „Tūristu gids - ceļojumu un pasākumu organizators”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747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10:15 – 10:30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Zane Gusta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Jauna kompleksa rekreācijas tūrisma produkta “LavenderVilla” izveide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Liepājas Universitātes lektore </a:t>
                      </a:r>
                      <a:r>
                        <a:rPr lang="lv-LV" sz="1300" dirty="0" err="1" smtClean="0">
                          <a:effectLst/>
                        </a:rPr>
                        <a:t>Mg.paed</a:t>
                      </a:r>
                      <a:r>
                        <a:rPr lang="lv-LV" sz="1300" dirty="0" smtClean="0">
                          <a:effectLst/>
                        </a:rPr>
                        <a:t>.</a:t>
                      </a:r>
                      <a:r>
                        <a:rPr lang="lv-LV" sz="1300" baseline="0" dirty="0" smtClean="0">
                          <a:effectLst/>
                        </a:rPr>
                        <a:t> </a:t>
                      </a:r>
                      <a:r>
                        <a:rPr lang="lv-LV" sz="1300" dirty="0" smtClean="0">
                          <a:effectLst/>
                        </a:rPr>
                        <a:t>Ilze </a:t>
                      </a:r>
                      <a:r>
                        <a:rPr lang="lv-LV" sz="1300" dirty="0" err="1">
                          <a:effectLst/>
                        </a:rPr>
                        <a:t>Grospiņa</a:t>
                      </a:r>
                      <a:endParaRPr lang="lv-LV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 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Liepājas Universitāte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5481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10:30 – 10:45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Zane Krūmiņa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Tūrisma akcijas ‘’Apceļo Vidzemes šosejas pieturas’’ izveide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lektore, </a:t>
                      </a:r>
                      <a:r>
                        <a:rPr lang="lv-LV" sz="1300" dirty="0" err="1">
                          <a:effectLst/>
                        </a:rPr>
                        <a:t>Mg.georg</a:t>
                      </a:r>
                      <a:r>
                        <a:rPr lang="lv-LV" sz="13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Iveta Druva-</a:t>
                      </a:r>
                      <a:r>
                        <a:rPr lang="lv-LV" sz="1300" dirty="0" err="1">
                          <a:effectLst/>
                        </a:rPr>
                        <a:t>Druvaskalne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ViA, Bakalaura studiju programma „Tūrisma organizācija un vadība”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733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10:45 – 11:00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Ramona </a:t>
                      </a:r>
                      <a:r>
                        <a:rPr lang="lv-LV" sz="1300" dirty="0" err="1">
                          <a:effectLst/>
                        </a:rPr>
                        <a:t>Mantromoviča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Bērnu vasaras nometnes ‘’Prieka pēda’’ izvērtējums un turpmākās attīstības perspektīvas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lektors, Mg. </a:t>
                      </a:r>
                      <a:r>
                        <a:rPr lang="lv-LV" sz="1300" dirty="0" smtClean="0">
                          <a:effectLst/>
                        </a:rPr>
                        <a:t>geogr.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Ilgvars </a:t>
                      </a:r>
                      <a:r>
                        <a:rPr lang="lv-LV" sz="1300" dirty="0">
                          <a:effectLst/>
                        </a:rPr>
                        <a:t>Ābols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ViA, Bakalaura studiju programma „Tūristu gids – ceļojumu un pasākumu organizators”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7335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11:00 – 11:15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Toms Treimanis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Garas distances </a:t>
                      </a:r>
                      <a:r>
                        <a:rPr lang="lv-LV" sz="1300" dirty="0" err="1">
                          <a:effectLst/>
                        </a:rPr>
                        <a:t>velomaršruta</a:t>
                      </a:r>
                      <a:r>
                        <a:rPr lang="lv-LV" sz="1300" dirty="0">
                          <a:effectLst/>
                        </a:rPr>
                        <a:t> izstrāde Latvijas valsts pierobežā – projekta “</a:t>
                      </a:r>
                      <a:r>
                        <a:rPr lang="lv-LV" sz="1300" dirty="0" err="1">
                          <a:effectLst/>
                        </a:rPr>
                        <a:t>On</a:t>
                      </a:r>
                      <a:r>
                        <a:rPr lang="lv-LV" sz="1300" dirty="0">
                          <a:effectLst/>
                        </a:rPr>
                        <a:t> </a:t>
                      </a:r>
                      <a:r>
                        <a:rPr lang="lv-LV" sz="1300" dirty="0" err="1">
                          <a:effectLst/>
                        </a:rPr>
                        <a:t>the</a:t>
                      </a:r>
                      <a:r>
                        <a:rPr lang="lv-LV" sz="1300" dirty="0">
                          <a:effectLst/>
                        </a:rPr>
                        <a:t> </a:t>
                      </a:r>
                      <a:r>
                        <a:rPr lang="lv-LV" sz="1300" dirty="0" err="1">
                          <a:effectLst/>
                        </a:rPr>
                        <a:t>Border</a:t>
                      </a:r>
                      <a:r>
                        <a:rPr lang="lv-LV" sz="1300" dirty="0">
                          <a:effectLst/>
                        </a:rPr>
                        <a:t>” piemērs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lektors, </a:t>
                      </a:r>
                      <a:r>
                        <a:rPr lang="lv-LV" sz="1300" dirty="0" err="1">
                          <a:effectLst/>
                        </a:rPr>
                        <a:t>Mg.biol</a:t>
                      </a:r>
                      <a:r>
                        <a:rPr lang="lv-LV" sz="13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Juris </a:t>
                      </a:r>
                      <a:r>
                        <a:rPr lang="lv-LV" sz="1300" dirty="0" err="1">
                          <a:effectLst/>
                        </a:rPr>
                        <a:t>Smaļinskis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ViA, Bakalaura studiju programma „Tūristu gids – ceļojumu un pasākumu organizators”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</a:tr>
              <a:tr h="186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11:15 – 12:00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Diskusija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12:00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Kafijas pauze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6" marR="58646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58802" y="0"/>
            <a:ext cx="111929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r>
              <a:rPr lang="lv-LV" altLang="lv-LV" sz="1600" dirty="0" smtClean="0">
                <a:ea typeface="Times New Roman" panose="02020603050405020304" pitchFamily="18" charset="0"/>
              </a:rPr>
              <a:t> </a:t>
            </a:r>
            <a:r>
              <a:rPr lang="lv-LV" altLang="lv-LV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TŪRISMS </a:t>
            </a:r>
            <a:r>
              <a:rPr lang="lv-LV" altLang="lv-LV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altLang="lv-LV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ATPŪTA</a:t>
            </a:r>
            <a:r>
              <a:rPr lang="lv-LV" altLang="lv-LV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C304 + C305</a:t>
            </a:r>
            <a:endParaRPr lang="lv-LV" altLang="lv-LV" sz="1600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600" b="1" dirty="0">
                <a:ea typeface="Times New Roman" panose="02020603050405020304" pitchFamily="18" charset="0"/>
              </a:rPr>
              <a:t>Sekciju vada: </a:t>
            </a:r>
            <a:r>
              <a:rPr lang="lv-LV" altLang="lv-LV" sz="1600" dirty="0">
                <a:ea typeface="Times New Roman" panose="02020603050405020304" pitchFamily="18" charset="0"/>
                <a:cs typeface="Arial" panose="020B0604020202020204" pitchFamily="34" charset="0"/>
              </a:rPr>
              <a:t>P/a „Cēsu Kultūras un Tūrisma centrs” nodaļas „Cēsu Tūrisma attīstības un informācijas centrs” vadītāja Andra Magone,</a:t>
            </a:r>
            <a:endParaRPr lang="lv-LV" altLang="lv-LV" sz="1600" dirty="0">
              <a:ea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v-LV" altLang="lv-LV" sz="1600" dirty="0">
                <a:ea typeface="Times New Roman" panose="02020603050405020304" pitchFamily="18" charset="0"/>
                <a:cs typeface="Arial" panose="020B0604020202020204" pitchFamily="34" charset="0"/>
              </a:rPr>
              <a:t>Vidzemes plānošanas reģiona, Vidzemes uzņēmējdarbības centra tūrisma eksperte Ilze </a:t>
            </a:r>
            <a:r>
              <a:rPr lang="lv-LV" altLang="lv-LV" sz="16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Liepa</a:t>
            </a:r>
            <a:endParaRPr lang="lv-LV" altLang="lv-LV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392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11599333" cy="971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lv-LV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Sekcija </a:t>
            </a:r>
            <a:r>
              <a:rPr lang="lv-LV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KOMUNIKĀCIJA</a:t>
            </a:r>
            <a:r>
              <a:rPr lang="lv-LV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PĀRVALDĪBA, </a:t>
            </a:r>
            <a:r>
              <a:rPr lang="lv-LV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IZGLĪTĪBA</a:t>
            </a:r>
            <a:r>
              <a:rPr lang="lv-LV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C129</a:t>
            </a: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lv-LV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Sekciju vada</a:t>
            </a: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ViA Sociālo zinātņu fakultātes asociētā profesore </a:t>
            </a:r>
            <a:r>
              <a:rPr lang="lv-LV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Feliciana</a:t>
            </a: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Rajevska</a:t>
            </a: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ViA Sociālo zinātņu </a:t>
            </a:r>
            <a:r>
              <a:rPr lang="lv-LV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fakultātes </a:t>
            </a:r>
            <a:r>
              <a:rPr lang="lv-LV" sz="16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docents </a:t>
            </a: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Jānis </a:t>
            </a:r>
            <a:r>
              <a:rPr lang="lv-LV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Buholcs</a:t>
            </a:r>
            <a:endParaRPr lang="lv-LV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21322"/>
              </p:ext>
            </p:extLst>
          </p:nvPr>
        </p:nvGraphicFramePr>
        <p:xfrm>
          <a:off x="897467" y="1001032"/>
          <a:ext cx="10871200" cy="5382029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270855"/>
                <a:gridCol w="1236384"/>
                <a:gridCol w="3611745"/>
                <a:gridCol w="2655607"/>
                <a:gridCol w="2096609"/>
              </a:tblGrid>
              <a:tr h="617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Uzstāšanās laiks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Autora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vārds, uzvārds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Tēma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Darba vadītājs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Augstskola 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studiju programma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  <a:tr h="19810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Pedagoģija </a:t>
                      </a:r>
                      <a:r>
                        <a:rPr lang="lv-LV" sz="1300" dirty="0">
                          <a:effectLst/>
                        </a:rPr>
                        <a:t>un </a:t>
                      </a:r>
                      <a:r>
                        <a:rPr lang="lv-LV" sz="1300" dirty="0" smtClean="0">
                          <a:effectLst/>
                        </a:rPr>
                        <a:t>izglītība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59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9:45 – 10:00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Sintija Kristīne Brence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Profesionālās pilnveides nozīme un pieejamība Vidzemes reģiona lauku skolu pedagogiem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err="1">
                          <a:effectLst/>
                        </a:rPr>
                        <a:t>Mg.sc.pol</a:t>
                      </a:r>
                      <a:r>
                        <a:rPr lang="lv-LV" sz="1300" dirty="0">
                          <a:effectLst/>
                        </a:rPr>
                        <a:t>. Dace Jansone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ViA, Bakalaura studiju programma „Pārvaldība un inovācijas”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  <a:tr h="19810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Pārvalde un </a:t>
                      </a:r>
                      <a:r>
                        <a:rPr lang="lv-LV" sz="1300" dirty="0" smtClean="0">
                          <a:effectLst/>
                        </a:rPr>
                        <a:t>vadība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792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10:00 – 10:15 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Signe </a:t>
                      </a:r>
                      <a:r>
                        <a:rPr lang="lv-LV" sz="1300" dirty="0" err="1">
                          <a:effectLst/>
                        </a:rPr>
                        <a:t>Koritko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Reformas perspektīva iekšējās kontroles sistēmās valsts tiešās pārvaldes iestādēs Latvijā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docente, </a:t>
                      </a:r>
                      <a:r>
                        <a:rPr lang="lv-LV" sz="1300" dirty="0" err="1">
                          <a:effectLst/>
                        </a:rPr>
                        <a:t>Dr.sc.administr</a:t>
                      </a:r>
                      <a:r>
                        <a:rPr lang="lv-LV" sz="1300" dirty="0">
                          <a:effectLst/>
                        </a:rPr>
                        <a:t>. Lilita </a:t>
                      </a:r>
                      <a:r>
                        <a:rPr lang="lv-LV" sz="1300" dirty="0" err="1">
                          <a:effectLst/>
                        </a:rPr>
                        <a:t>Seimuškāne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Doktora studiju programma „Vadībzinātne”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  <a:tr h="396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10:15 – 10:30 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Ineta Lakstīgala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Vadītāja kompetences un prasmes pilnveidošana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profesore, Dr.oec. Signe </a:t>
                      </a:r>
                      <a:r>
                        <a:rPr lang="lv-LV" sz="1300" dirty="0" smtClean="0">
                          <a:effectLst/>
                        </a:rPr>
                        <a:t>Bāliņa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Universitāte, Vadībzinātne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  <a:tr h="7924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10:30 – 10:45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Ilze Mote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Bikstīšanas loma asins donoru piesaistīšanā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lektore, </a:t>
                      </a:r>
                      <a:r>
                        <a:rPr lang="lv-LV" sz="1300" dirty="0" err="1">
                          <a:effectLst/>
                        </a:rPr>
                        <a:t>Mg.math</a:t>
                      </a:r>
                      <a:r>
                        <a:rPr lang="lv-LV" sz="1300" dirty="0">
                          <a:effectLst/>
                        </a:rPr>
                        <a:t>, </a:t>
                      </a:r>
                      <a:r>
                        <a:rPr lang="lv-LV" sz="1300" dirty="0" err="1">
                          <a:effectLst/>
                        </a:rPr>
                        <a:t>Mg.psych</a:t>
                      </a:r>
                      <a:r>
                        <a:rPr lang="lv-LV" sz="1300" dirty="0">
                          <a:effectLst/>
                        </a:rPr>
                        <a:t>. Vineta </a:t>
                      </a:r>
                      <a:r>
                        <a:rPr lang="lv-LV" sz="1300" dirty="0" err="1">
                          <a:effectLst/>
                        </a:rPr>
                        <a:t>Silkāne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ViA, Bakalaura studiju programma „Komunikācija un sabiedriskās attiecības”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  <a:tr h="59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10:45 – 11:00 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Guna Lūsiņa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Bērnu narkomānijas apkarošana un profilakse Latvijā 2011.-2015. gadā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asociētā profesore, Dr.sc.pol. </a:t>
                      </a:r>
                      <a:r>
                        <a:rPr lang="lv-LV" sz="1300" dirty="0" err="1">
                          <a:effectLst/>
                        </a:rPr>
                        <a:t>Feliciana</a:t>
                      </a:r>
                      <a:r>
                        <a:rPr lang="lv-LV" sz="1300" dirty="0">
                          <a:effectLst/>
                        </a:rPr>
                        <a:t> </a:t>
                      </a:r>
                      <a:r>
                        <a:rPr lang="lv-LV" sz="1300" dirty="0" err="1">
                          <a:effectLst/>
                        </a:rPr>
                        <a:t>Rajevska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ViA, Bakalaura studiju programma „Pārvaldība un inovācijas”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  <a:tr h="279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11:00 – 11:15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Irēna </a:t>
                      </a:r>
                      <a:r>
                        <a:rPr lang="lv-LV" sz="1300" dirty="0" err="1">
                          <a:effectLst/>
                        </a:rPr>
                        <a:t>Matuze-Karabeško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err="1">
                          <a:effectLst/>
                        </a:rPr>
                        <a:t>Koučinga</a:t>
                      </a:r>
                      <a:r>
                        <a:rPr lang="lv-LV" sz="1300" dirty="0">
                          <a:effectLst/>
                        </a:rPr>
                        <a:t> metožu pielietošanas ietekme uz komandu pārdošanas rezultātiem – ieskats </a:t>
                      </a:r>
                      <a:r>
                        <a:rPr lang="lv-LV" sz="1300" dirty="0" err="1">
                          <a:effectLst/>
                        </a:rPr>
                        <a:t>pre</a:t>
                      </a:r>
                      <a:r>
                        <a:rPr lang="lv-LV" sz="1300" dirty="0">
                          <a:effectLst/>
                        </a:rPr>
                        <a:t>-eksperimenta norisē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profesore, Dr.ekon. </a:t>
                      </a:r>
                      <a:r>
                        <a:rPr lang="lv-LV" sz="1300" dirty="0" err="1">
                          <a:effectLst/>
                        </a:rPr>
                        <a:t>Inesa</a:t>
                      </a:r>
                      <a:r>
                        <a:rPr lang="lv-LV" sz="1300" dirty="0">
                          <a:effectLst/>
                        </a:rPr>
                        <a:t> </a:t>
                      </a:r>
                      <a:r>
                        <a:rPr lang="lv-LV" sz="1300" dirty="0" err="1">
                          <a:effectLst/>
                        </a:rPr>
                        <a:t>Vorončuka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Doktora studiju programma „Vadībzinātne”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33" marR="63533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27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4557"/>
              </p:ext>
            </p:extLst>
          </p:nvPr>
        </p:nvGraphicFramePr>
        <p:xfrm>
          <a:off x="662622" y="603847"/>
          <a:ext cx="11106045" cy="5682601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294293"/>
                <a:gridCol w="1293530"/>
                <a:gridCol w="3678358"/>
                <a:gridCol w="2704585"/>
                <a:gridCol w="2135279"/>
              </a:tblGrid>
              <a:tr h="712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b="0" dirty="0">
                          <a:solidFill>
                            <a:schemeClr val="tx1"/>
                          </a:solidFill>
                          <a:effectLst/>
                        </a:rPr>
                        <a:t>11:15 – 11:30</a:t>
                      </a:r>
                      <a:endParaRPr lang="lv-LV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b="0" dirty="0">
                          <a:solidFill>
                            <a:schemeClr val="tx1"/>
                          </a:solidFill>
                          <a:effectLst/>
                        </a:rPr>
                        <a:t>Egita Petrova</a:t>
                      </a:r>
                      <a:endParaRPr lang="lv-LV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b="0" dirty="0">
                          <a:solidFill>
                            <a:schemeClr val="tx1"/>
                          </a:solidFill>
                          <a:effectLst/>
                        </a:rPr>
                        <a:t>Jauno darbinieku integrācijas process AS "Valmieras stikla šķiedra"</a:t>
                      </a:r>
                      <a:endParaRPr lang="lv-LV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b="0" dirty="0">
                          <a:solidFill>
                            <a:schemeClr val="tx1"/>
                          </a:solidFill>
                          <a:effectLst/>
                        </a:rPr>
                        <a:t>ViA profesore, Dr.oec.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b="0" dirty="0">
                          <a:solidFill>
                            <a:schemeClr val="tx1"/>
                          </a:solidFill>
                          <a:effectLst/>
                        </a:rPr>
                        <a:t>Maira Leščevica</a:t>
                      </a:r>
                      <a:endParaRPr lang="lv-LV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b="0" dirty="0">
                          <a:solidFill>
                            <a:schemeClr val="tx1"/>
                          </a:solidFill>
                          <a:effectLst/>
                        </a:rPr>
                        <a:t>ViA, Maģistra studiju programma „Biznesa vides vadība</a:t>
                      </a:r>
                      <a:r>
                        <a:rPr lang="lv-LV" sz="1300" b="0" dirty="0" smtClean="0">
                          <a:solidFill>
                            <a:schemeClr val="tx1"/>
                          </a:solidFill>
                          <a:effectLst/>
                        </a:rPr>
                        <a:t>”</a:t>
                      </a:r>
                      <a:endParaRPr lang="lv-LV" sz="13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70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11:30 – 12:00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Kafijas pauze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27050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3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Komunikācijas </a:t>
                      </a:r>
                      <a:r>
                        <a:rPr lang="lv-LV" sz="1300" dirty="0">
                          <a:effectLst/>
                        </a:rPr>
                        <a:t>stratēģijas un </a:t>
                      </a:r>
                      <a:r>
                        <a:rPr lang="lv-LV" sz="1300" dirty="0" smtClean="0">
                          <a:effectLst/>
                        </a:rPr>
                        <a:t>metodes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553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12:00 – 12:15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Mārtiņš Pričins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Negatīvisms kā stratēģiskās komunikācijas elements 2017. gada pašvaldību vēlēšanās Rīgā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 Universitātes asociētais profesors, Dr.hist. Ojārs Skudra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Universitāte, Komunikācijas zinātne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9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12:15 – 12:30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Līga </a:t>
                      </a:r>
                      <a:r>
                        <a:rPr lang="lv-LV" sz="1300" dirty="0" err="1">
                          <a:effectLst/>
                        </a:rPr>
                        <a:t>Romāne</a:t>
                      </a:r>
                      <a:r>
                        <a:rPr lang="lv-LV" sz="1300" dirty="0">
                          <a:effectLst/>
                        </a:rPr>
                        <a:t>-Kalniņa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Britu politiķu lingvistiskās manipulācijas paņēmieni </a:t>
                      </a:r>
                      <a:r>
                        <a:rPr lang="lv-LV" sz="1300" dirty="0" err="1">
                          <a:effectLst/>
                        </a:rPr>
                        <a:t>Brexit</a:t>
                      </a:r>
                      <a:r>
                        <a:rPr lang="lv-LV" sz="1300" dirty="0">
                          <a:effectLst/>
                        </a:rPr>
                        <a:t> retorikā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profesore, Dr.philol. Indra </a:t>
                      </a:r>
                      <a:r>
                        <a:rPr lang="lv-LV" sz="1300" dirty="0" err="1">
                          <a:effectLst/>
                        </a:rPr>
                        <a:t>Karapetjana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Maģistra studiju programma „Angļu filoloģija”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94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12:30 – 12:45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Anastasija Tetarenko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Partiju konkurences lauki 12. Saeimā pārstāvēto politisko partiju politiskajā komunikācijā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 Universitātes asociētais profesors, Dr.hist. Ojārs Skudra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Universitāte, Doktora studiju programma „Komunikācija”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1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12:45 – 13:00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Eduards </a:t>
                      </a:r>
                      <a:r>
                        <a:rPr lang="lv-LV" sz="1300" dirty="0" err="1">
                          <a:effectLst/>
                        </a:rPr>
                        <a:t>Gaušis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Sociālo mediju izmantošana Eiropas pilsonības izpratnes veidošanā jauniešu auditorijas vidū Latvijā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profesore, Dr.oec. Biruta Sloka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Doktora studiju programma „Vadībzinātne”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0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13:00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Diskusija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64075" y="135852"/>
            <a:ext cx="4792915" cy="3440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Sekcija </a:t>
            </a:r>
            <a:r>
              <a:rPr lang="lv-LV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KOMUNIKĀCIJA, PĀRVALDĪBA, IZGLĪTĪBA</a:t>
            </a:r>
            <a:r>
              <a:rPr lang="lv-L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C129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36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sp>
        <p:nvSpPr>
          <p:cNvPr id="3" name="Rectangle 2"/>
          <p:cNvSpPr/>
          <p:nvPr/>
        </p:nvSpPr>
        <p:spPr>
          <a:xfrm>
            <a:off x="304799" y="199611"/>
            <a:ext cx="11650133" cy="971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Sekcija </a:t>
            </a:r>
            <a:r>
              <a:rPr lang="lv-LV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INŽENIERZINĀTNES</a:t>
            </a:r>
            <a:r>
              <a:rPr lang="lv-LV" sz="1600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v-LV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C229</a:t>
            </a:r>
            <a:r>
              <a:rPr lang="lv-LV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lv-LV" sz="1600" b="1" dirty="0"/>
              <a:t>Sekciju vada: </a:t>
            </a:r>
            <a:r>
              <a:rPr lang="lv-LV" sz="1600" dirty="0"/>
              <a:t>ViA docents, Inženierzinātņu fakultātes pētnieks Valdis Zaķis</a:t>
            </a:r>
          </a:p>
          <a:p>
            <a:pPr algn="ctr"/>
            <a:r>
              <a:rPr lang="lv-LV" sz="1600" dirty="0">
                <a:ea typeface="Calibri" panose="020F0502020204030204" pitchFamily="34" charset="0"/>
                <a:cs typeface="Times New Roman" panose="02020603050405020304" pitchFamily="18" charset="0"/>
              </a:rPr>
              <a:t>ViA Inženierzinātņu fakultātes pētniece Jana Simanovska</a:t>
            </a:r>
            <a:endParaRPr lang="lv-LV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166679"/>
              </p:ext>
            </p:extLst>
          </p:nvPr>
        </p:nvGraphicFramePr>
        <p:xfrm>
          <a:off x="304799" y="1354667"/>
          <a:ext cx="11480801" cy="499067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343506"/>
                <a:gridCol w="1295185"/>
                <a:gridCol w="3818220"/>
                <a:gridCol w="2807421"/>
                <a:gridCol w="2216469"/>
              </a:tblGrid>
              <a:tr h="544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Uzstāšanās laiks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Autora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vārds, uzvārds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Tēma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Darba vadītājs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Augstskola 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studiju programma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0352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v-LV" sz="13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Matemātikas </a:t>
                      </a:r>
                      <a:r>
                        <a:rPr lang="lv-LV" sz="1300" dirty="0">
                          <a:effectLst/>
                        </a:rPr>
                        <a:t>zinātnes, tehnoloģiskās iekārtas un </a:t>
                      </a:r>
                      <a:r>
                        <a:rPr lang="lv-LV" sz="1300" dirty="0" smtClean="0">
                          <a:effectLst/>
                        </a:rPr>
                        <a:t>procesi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823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9:45 – 10:00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Elīna Buliņa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Maģiskie </a:t>
                      </a:r>
                      <a:r>
                        <a:rPr lang="lv-LV" sz="1300" dirty="0" err="1">
                          <a:effectLst/>
                        </a:rPr>
                        <a:t>polimino</a:t>
                      </a:r>
                      <a:r>
                        <a:rPr lang="lv-LV" sz="1300" dirty="0">
                          <a:effectLst/>
                        </a:rPr>
                        <a:t> un </a:t>
                      </a:r>
                      <a:r>
                        <a:rPr lang="lv-LV" sz="1300" dirty="0" err="1">
                          <a:effectLst/>
                        </a:rPr>
                        <a:t>polimondi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profesors, Dr.math. Andrejs </a:t>
                      </a:r>
                      <a:r>
                        <a:rPr lang="lv-LV" sz="1300" dirty="0" err="1">
                          <a:effectLst/>
                        </a:rPr>
                        <a:t>Cibulis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Universitāte, Maģistra studiju programma „Matemātika”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10:00 – 10:15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Andra </a:t>
                      </a:r>
                      <a:r>
                        <a:rPr lang="lv-LV" sz="1300" dirty="0" err="1">
                          <a:effectLst/>
                        </a:rPr>
                        <a:t>Pirktiņa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Optiskās šķiedras kušanas temperatūras noteikšana, izmantojot Planka likumu un difrakcijas režģa spektrometru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vadošais pētnieks, Dr.phys. Jānis Alnis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Bakalaura studiju programma „Fizika”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10:15 – 10:30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Deniss Golubevs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Dzīvojamās telpas centralizētā kontroles sistēma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ViA lektors, </a:t>
                      </a:r>
                      <a:r>
                        <a:rPr lang="lv-LV" sz="1300" dirty="0" err="1">
                          <a:effectLst/>
                        </a:rPr>
                        <a:t>Mg.math.ing</a:t>
                      </a:r>
                      <a:r>
                        <a:rPr lang="lv-LV" sz="1300" dirty="0">
                          <a:effectLst/>
                        </a:rPr>
                        <a:t>., </a:t>
                      </a:r>
                      <a:r>
                        <a:rPr lang="lv-LV" sz="1300" dirty="0" err="1" smtClean="0">
                          <a:effectLst/>
                        </a:rPr>
                        <a:t>Mg.iur</a:t>
                      </a:r>
                      <a:r>
                        <a:rPr lang="lv-LV" sz="13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Ojārs </a:t>
                      </a:r>
                      <a:r>
                        <a:rPr lang="lv-LV" sz="1300" dirty="0">
                          <a:effectLst/>
                        </a:rPr>
                        <a:t>Bāliņš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ViA, Bakalaura studiju programma „Informācijas tehnoloģijas”</a:t>
                      </a:r>
                      <a:endParaRPr lang="lv-LV" sz="1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807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10:30 – 10:45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Kirils </a:t>
                      </a:r>
                      <a:r>
                        <a:rPr lang="lv-LV" sz="1300" dirty="0" err="1">
                          <a:effectLst/>
                        </a:rPr>
                        <a:t>Sidorenko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Augstspiediena degvielas aparatūras testēšana un regulēšana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Jūras akadēmijas </a:t>
                      </a:r>
                      <a:r>
                        <a:rPr lang="lv-LV" sz="1300" dirty="0" smtClean="0">
                          <a:effectLst/>
                        </a:rPr>
                        <a:t>docents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 smtClean="0">
                          <a:effectLst/>
                        </a:rPr>
                        <a:t>Arnis </a:t>
                      </a:r>
                      <a:r>
                        <a:rPr lang="lv-LV" sz="1300" dirty="0" err="1">
                          <a:effectLst/>
                        </a:rPr>
                        <a:t>Križus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Jūras akadēmija, Bakalaura studiju programma „Jūras transports - kuģa mehānika”</a:t>
                      </a:r>
                      <a:endParaRPr lang="lv-LV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7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ViA 11. STUDENTU PĒTNIECISKO DARBU KONFERENCE</a:t>
            </a:r>
            <a:endParaRPr lang="lv-LV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83534"/>
              </p:ext>
            </p:extLst>
          </p:nvPr>
        </p:nvGraphicFramePr>
        <p:xfrm>
          <a:off x="677333" y="577394"/>
          <a:ext cx="11057467" cy="580898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094730"/>
                <a:gridCol w="1016629"/>
                <a:gridCol w="3111206"/>
                <a:gridCol w="2287575"/>
                <a:gridCol w="3547327"/>
              </a:tblGrid>
              <a:tr h="19053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300" dirty="0">
                          <a:solidFill>
                            <a:schemeClr val="tx1"/>
                          </a:solidFill>
                          <a:effectLst/>
                        </a:rPr>
                        <a:t>Informācijas tehnoloģijas, tehnoloģiskās iekārtas un </a:t>
                      </a:r>
                      <a:r>
                        <a:rPr lang="lv-LV" sz="1300" dirty="0" smtClean="0">
                          <a:solidFill>
                            <a:schemeClr val="tx1"/>
                          </a:solidFill>
                          <a:effectLst/>
                        </a:rPr>
                        <a:t>procesi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lv-LV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38" marR="50938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65841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10:45 – 11:00 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Anna Pukinska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Jauno elektronisko sistēmu pētījums jūras navigācijā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Jūras akadēmijas docents, Mg.sc.ing. Dmitrijs Goreļikovs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Jūras akadēmija, Maģistra studiju programma „Jūras transporta vadība”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8235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11:00 – 11:15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Valentīns </a:t>
                      </a:r>
                      <a:r>
                        <a:rPr lang="lv-LV" sz="1300" dirty="0" err="1">
                          <a:effectLst/>
                        </a:rPr>
                        <a:t>Novickis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Turbokompresora balansēšanas iekārtas modeļa izstrāde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Jūras akadēmijas docents Arnis Križus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Jūras akadēmija, Bakalaura studiju programma „Jūras transports - kuģa mehānika”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4938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11:15 – 11:30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Ulvis Bobrovs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Ģeneratīvās mākslas veidi un to pielietojuma iespējas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Universitātes asociētā profesore, Dr.art. Solvita Zariņa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Universitāte, Bakalaura studiju programma „Datorika”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1948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11:30 – 12:00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Kafijas pauze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19480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Ekotehnoloģijas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  <a:tr h="806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12:00 – 12:15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Zaiga Landorfa-Svalbe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Smagā metāla svina uzkrāšanās kukurūzas augos un ietekme uz fizioloģiskajiem parametriem saistībā ar vermikomposta saturu substrātā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Universitātes docente, Dr.biol. Māra Vikmane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Maģistra studiju programma „Bioloģija”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823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12:15 – 12:30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Jovita Pilecka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Ķīmisko elementu ilglaicīgā un īslaicīgā piesārņojuma izplatība Jelgavas pilsētā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Latvijas Lauksaimniecības universitātes docente Inga Grīnfelde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Lauksaimniecības universitāte, Maģistra studiju programma „Vides, ūdens un zemes inženierzinātnes”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602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12:30 – 12:45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Elva Girgžde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Āra bērza (Betula pendula) pavairošana augu audu kultūrā un ar to saistītās problēmas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Pētniece Dr.biol. Ineta Samsone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Latvijas Universitāte, Maģistra studiju programma „Bioloģija”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493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12:45– 13:00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Aija Rebāne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Sarkanā āboliņa (Trifolium pratense L.) selekcija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Vadošā pētniece Dr.biol.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Dace Grauda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Daugavpils Universitāte, Doktora studiju programma „Bioloģija”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>
                          <a:effectLst/>
                        </a:rPr>
                        <a:t>13:00</a:t>
                      </a:r>
                      <a:endParaRPr lang="lv-LV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300" dirty="0">
                          <a:effectLst/>
                        </a:rPr>
                        <a:t>Diskusija</a:t>
                      </a:r>
                      <a:endParaRPr lang="lv-LV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38" marR="50938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038600" y="14913"/>
            <a:ext cx="3280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>
                <a:ea typeface="Calibri" panose="020F0502020204030204" pitchFamily="34" charset="0"/>
                <a:cs typeface="Times New Roman" panose="02020603050405020304" pitchFamily="18" charset="0"/>
              </a:rPr>
              <a:t>Sekcija </a:t>
            </a:r>
            <a:r>
              <a:rPr lang="lv-LV" b="1" dirty="0">
                <a:ea typeface="Calibri" panose="020F0502020204030204" pitchFamily="34" charset="0"/>
                <a:cs typeface="Times New Roman" panose="02020603050405020304" pitchFamily="18" charset="0"/>
              </a:rPr>
              <a:t>INŽENIERZINĀTNES</a:t>
            </a:r>
            <a:r>
              <a:rPr lang="lv-LV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v-LV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>
                <a:ea typeface="Calibri" panose="020F0502020204030204" pitchFamily="34" charset="0"/>
                <a:cs typeface="Times New Roman" panose="02020603050405020304" pitchFamily="18" charset="0"/>
              </a:rPr>
              <a:t>C229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1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1158</Words>
  <Application>Microsoft Office PowerPoint</Application>
  <PresentationFormat>Widescreen</PresentationFormat>
  <Paragraphs>241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Ieva Gintere</dc:creator>
  <cp:lastModifiedBy>Ieva Gintere</cp:lastModifiedBy>
  <cp:revision>42</cp:revision>
  <cp:lastPrinted>2017-11-20T11:43:35Z</cp:lastPrinted>
  <dcterms:created xsi:type="dcterms:W3CDTF">2017-11-03T12:38:10Z</dcterms:created>
  <dcterms:modified xsi:type="dcterms:W3CDTF">2017-11-21T08:42:01Z</dcterms:modified>
</cp:coreProperties>
</file>